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Nirmala Text Semilight" panose="020B0402040204020203" pitchFamily="34" charset="0"/>
      <p:regular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D48A982-C504-69E9-1759-B199C77E6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>
            <a:extLst>
              <a:ext uri="{FF2B5EF4-FFF2-40B4-BE49-F238E27FC236}">
                <a16:creationId xmlns:a16="http://schemas.microsoft.com/office/drawing/2014/main" id="{C04EDA08-7789-F12D-3517-F5AE34241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B765CBC1-BFD9-2855-11C6-6B21E28FE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89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832914" y="6961518"/>
            <a:ext cx="6324421" cy="112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D9D9D9"/>
                </a:solidFill>
              </a:rPr>
              <a:t>NeuroNovas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4000500" y="-4000501"/>
            <a:ext cx="10287001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4000500" y="-4000501"/>
            <a:ext cx="10286999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42137" y="1782836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8" y="2580064"/>
            <a:ext cx="13368960" cy="34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Monitoring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41733" y="4406642"/>
            <a:ext cx="1697355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1"/>
              </a:lnSpc>
            </a:pPr>
            <a:r>
              <a:rPr lang="en-GB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conditions like depression and anxiety often go undetected due to stigma and limited access to care. There is a need for a non-invasive, AI-powered health monitoring solution that can analyse users’ language in real-time to identify early signs of mental distress and enable timely intervention.</a:t>
            </a:r>
          </a:p>
          <a:p>
            <a:pPr lvl="0" algn="ctr">
              <a:lnSpc>
                <a:spcPct val="111011"/>
              </a:lnSpc>
            </a:pPr>
            <a:endParaRPr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4004780" y="-3996221"/>
            <a:ext cx="10278441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040870" y="579394"/>
            <a:ext cx="1629737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Georgia" panose="02040502050405020303" pitchFamily="18" charset="0"/>
              </a:rPr>
              <a:t>“Feel heard. Feel safe. Feel batter – with </a:t>
            </a:r>
            <a:r>
              <a:rPr lang="en-US" sz="3200" dirty="0" err="1">
                <a:solidFill>
                  <a:srgbClr val="FFFFFF"/>
                </a:solidFill>
                <a:latin typeface="Georgia" panose="02040502050405020303" pitchFamily="18" charset="0"/>
              </a:rPr>
              <a:t>Psybot</a:t>
            </a:r>
            <a:r>
              <a:rPr lang="en-US" sz="3200" dirty="0">
                <a:solidFill>
                  <a:srgbClr val="FFFFFF"/>
                </a:solidFill>
                <a:latin typeface="Georgia" panose="02040502050405020303" pitchFamily="18" charset="0"/>
              </a:rPr>
              <a:t>.”</a:t>
            </a:r>
            <a:endParaRPr lang="en-US" sz="3200" i="0" u="none" strike="noStrike" cap="none" dirty="0">
              <a:solidFill>
                <a:srgbClr val="FFFFFF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1195817" y="2227329"/>
            <a:ext cx="16051313" cy="1079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We purposed an AI-powered mental health monitoring tool that uses Natural Language Processing to detect signs of depression, anxiety and stress from users written or spoken conversations.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 Continuously  monitors users-interactions to identify emotional cues in real-time.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Understands tone, word patterns and conversational context to detect stress, sadness or anxiety. 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Calculates a dynamic ‘mental wellness score’ based on ongoing interactions and sentiment trends over time.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Considers time and frequency of user-interactions to access behavioral patterns(e.g. late-night chats, response delays)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Balances AI analysis with optional human therapist intervention for deeper support.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  <a:sym typeface="Playfair Display"/>
              </a:rPr>
              <a:t>Built with advanced NLP models, sentiment scoring algorithms and privacy-first architecture to ensure trust and safety 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  <a:sym typeface="Playfair Display"/>
            </a:endParaRPr>
          </a:p>
          <a:p>
            <a:pPr marL="571500" marR="0" lvl="0" indent="-57150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  <a:sym typeface="Playfair Display"/>
            </a:endParaRPr>
          </a:p>
          <a:p>
            <a:pPr marL="571500" marR="0" lvl="0" indent="-57150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4427307" y="-4427310"/>
            <a:ext cx="10399191" cy="1925380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4379158" y="-4379156"/>
            <a:ext cx="10495494" cy="19253806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96783" y="221791"/>
            <a:ext cx="913078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</a:t>
            </a:r>
            <a:r>
              <a:rPr lang="en-US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CD780B6-B086-C5B3-D39D-B7DA9FBB55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8000" y="-9525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77432-9AA3-28D8-5849-8C2A673A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895" y="1797799"/>
            <a:ext cx="14558210" cy="7745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749243" y="-4286467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49243" y="-375552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578608" y="326658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(Explanation)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3C1C5-882E-3702-9389-8A4AFFF2A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32" y="1896458"/>
            <a:ext cx="16863935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Psybot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AI Mental Health Support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Psybot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AI-powered mental health companion designed to offer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empathetic, multilingual support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both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and voice interactions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captures user input via a web interface and processes it through a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backend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integrated with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Mistral language model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generating calming, context-aware responses.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mood is tracked in real-time using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personalized suggestions like motivational quotes, videos, and breathing exercises are offered accordingly.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safety,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Psybot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FAISS vector database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store emotional context and trigger alerts.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distress crosses a defined threshold,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contacts are notified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mental health helplines are suggested.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deliver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real-time, responsive, and personalized mental wellness support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accessible to all, anytime, in multiple languages.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4000502" y="-4000501"/>
            <a:ext cx="10287000" cy="1828800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4000504" y="-4000504"/>
            <a:ext cx="10287000" cy="182880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3401773" y="1111958"/>
            <a:ext cx="1148445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sz="6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0A7F71-6CD6-3F15-6F46-7EF0B1D215D4}"/>
              </a:ext>
            </a:extLst>
          </p:cNvPr>
          <p:cNvSpPr/>
          <p:nvPr/>
        </p:nvSpPr>
        <p:spPr>
          <a:xfrm>
            <a:off x="858069" y="2614784"/>
            <a:ext cx="15895320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input (Text and Voice)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 Supports both typed and spoken conversations using integrated speech-to-text recognition.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24/7 Conversational Monitoring 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Always available AI assistant that listens you any time , offering a emotional and non-judgmental space for expressing yourself.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Real-Time Emotion and Sentiment Analysis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Detects emotions like stress, sadness or anxiety from both textual and vocal cues using NLP and tone analysis.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and Behavior based pattern analysis 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Monitors interaction timing (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Late-night usage) to detect irregular or high-risk behavior patterns.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Crisis Detection and Emergency Escalation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Triggers alerts to emergency contacts or mental health professionals if the user’s wellness score indicates severe risk.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Ensures encrypted, anonymized data handling with user consent.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E43BF5F-0439-5064-982B-72BC80832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>
            <a:extLst>
              <a:ext uri="{FF2B5EF4-FFF2-40B4-BE49-F238E27FC236}">
                <a16:creationId xmlns:a16="http://schemas.microsoft.com/office/drawing/2014/main" id="{644E3CC6-DE96-7C5E-3E0F-3D26631B11A6}"/>
              </a:ext>
            </a:extLst>
          </p:cNvPr>
          <p:cNvSpPr/>
          <p:nvPr/>
        </p:nvSpPr>
        <p:spPr>
          <a:xfrm rot="-5400000">
            <a:off x="4000501" y="-4000502"/>
            <a:ext cx="10287001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BF3512B7-A6A6-8695-EEB6-DD9AECEDD694}"/>
              </a:ext>
            </a:extLst>
          </p:cNvPr>
          <p:cNvSpPr/>
          <p:nvPr/>
        </p:nvSpPr>
        <p:spPr>
          <a:xfrm rot="-5400000">
            <a:off x="4000503" y="-4000501"/>
            <a:ext cx="10287001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>
            <a:extLst>
              <a:ext uri="{FF2B5EF4-FFF2-40B4-BE49-F238E27FC236}">
                <a16:creationId xmlns:a16="http://schemas.microsoft.com/office/drawing/2014/main" id="{7AD8F5F6-0D12-2276-0049-940D384B80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F84093-D928-A0DB-F679-0162CA898D5D}"/>
              </a:ext>
            </a:extLst>
          </p:cNvPr>
          <p:cNvSpPr/>
          <p:nvPr/>
        </p:nvSpPr>
        <p:spPr>
          <a:xfrm>
            <a:off x="556155" y="1582544"/>
            <a:ext cx="16499148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Novelty:</a:t>
            </a:r>
          </a:p>
          <a:p>
            <a:pPr algn="just">
              <a:buClr>
                <a:schemeClr val="bg1"/>
              </a:buClr>
            </a:pP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Human Centric Insights Throug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 Typing Behavior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Analyzes typing patterns </a:t>
            </a:r>
          </a:p>
          <a:p>
            <a:pPr marL="685800" lvl="4" indent="-6858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Long clauses can be signs of possible sadness .</a:t>
            </a:r>
          </a:p>
          <a:p>
            <a:pPr marL="685800" lvl="1" indent="-6858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Rapid all-caps 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typing can be signs of potential anger, t</a:t>
            </a:r>
            <a: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detect subtle emotional states, adding a human touch to deep tech. </a:t>
            </a:r>
          </a:p>
          <a:p>
            <a:pPr algn="just">
              <a:buClr>
                <a:schemeClr val="bg1"/>
              </a:buClr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Emotional Clues from Clock-Time </a:t>
            </a:r>
          </a:p>
          <a:p>
            <a:pPr marL="685800" indent="-6858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Track the time of user interactions with patterns like frequent late-night chats potentially indicating emotional distress or insomnia. </a:t>
            </a:r>
          </a:p>
        </p:txBody>
      </p:sp>
    </p:spTree>
    <p:extLst>
      <p:ext uri="{BB962C8B-B14F-4D97-AF65-F5344CB8AC3E}">
        <p14:creationId xmlns:p14="http://schemas.microsoft.com/office/powerpoint/2010/main" val="162625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4012225" y="-4012225"/>
            <a:ext cx="10287001" cy="18311447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019967" y="634735"/>
            <a:ext cx="17001892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sz="4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6124F-E7D3-110C-BB97-20E249D3EC71}"/>
              </a:ext>
            </a:extLst>
          </p:cNvPr>
          <p:cNvSpPr/>
          <p:nvPr/>
        </p:nvSpPr>
        <p:spPr>
          <a:xfrm>
            <a:off x="1019967" y="1423034"/>
            <a:ext cx="15367138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the system can flag emotional distress, it is designed to support, not replace licensed mental health professionals. Human intervention is recommended when high-risk signs are detected.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data is handled with encryption and constant protocols. While no digital system is 100% immune, we are committed to minimizing any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risk with ongoing security upgrades.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urrent system does not fully support visually impaired users, but inclusive design and accessibility features are part of our roadmap.</a:t>
            </a:r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the system gives general emotional feedback. We plan to make it more personalized so it can detect stress and anxiety earlier.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5E6D5F-9778-F2F6-9807-4E585418AED7}"/>
              </a:ext>
            </a:extLst>
          </p:cNvPr>
          <p:cNvSpPr/>
          <p:nvPr/>
        </p:nvSpPr>
        <p:spPr>
          <a:xfrm>
            <a:off x="1019967" y="5262981"/>
            <a:ext cx="15355413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Showstoppers</a:t>
            </a:r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Crisis Detection and Life Saving Response System</a:t>
            </a:r>
          </a:p>
          <a:p>
            <a:pPr algn="just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When a user’s mental health score crosses a critical threshold, our system activates Crisis Mode, detecting signs of deep emotional distress(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eg.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. Suicidal thoughts or severe hopelessness).</a:t>
            </a:r>
          </a:p>
          <a:p>
            <a:pPr algn="just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Real – Time emotion crisis detection </a:t>
            </a:r>
          </a:p>
          <a:p>
            <a:pPr algn="just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Two – Level safety trigger:</a:t>
            </a:r>
          </a:p>
          <a:p>
            <a:pPr marL="685800" indent="-6858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Level 1 – Asks user if they seek help and offers support options.</a:t>
            </a:r>
          </a:p>
          <a:p>
            <a:pPr marL="685800" indent="-6858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Level 2 – If risk is extreme, provides emergency contacts immediately (even without consent), prioritizing safety.</a:t>
            </a:r>
          </a:p>
          <a:p>
            <a:pPr algn="just"/>
            <a:r>
              <a:rPr lang="en-US" sz="2400" dirty="0">
                <a:ln w="0"/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Provides instant access to motivational videos, breathing exercises, guided meditations and emotional support quotes </a:t>
            </a:r>
          </a:p>
          <a:p>
            <a:pPr algn="ctr"/>
            <a:endParaRPr lang="en-US" sz="2400" cap="none" spc="0" dirty="0">
              <a:ln w="0"/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578608" y="511914"/>
            <a:ext cx="9130784" cy="156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NeuroNovas</a:t>
            </a: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</a:rPr>
              <a:t>Team Details</a:t>
            </a:r>
            <a:endParaRPr sz="900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458706" y="2584305"/>
            <a:ext cx="17370587" cy="76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Kulwinder Singh – Frontend Developer (Email Id: khurmikaran1@gmail.com)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 </a:t>
            </a: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building the user interface and integrating features like text, voice, and video input for a smooth user experience.</a:t>
            </a:r>
          </a:p>
          <a:p>
            <a:pPr lvl="0">
              <a:lnSpc>
                <a:spcPct val="111018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Tarinee – Backend Developer + Team Leader (Email Id: tarinee20005@gmail.com)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 </a:t>
            </a: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backend development using </a:t>
            </a:r>
            <a:r>
              <a:rPr lang="en-US" sz="3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API creation, GPT integration, mood tracking, and database operations.</a:t>
            </a:r>
          </a:p>
          <a:p>
            <a:pPr lvl="0">
              <a:lnSpc>
                <a:spcPct val="111018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Millee Mittal – Research &amp; Development + Project Lead (Email Id: millee.mittal@s.amity.edu)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 </a:t>
            </a: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Leads R&amp;D for emotional AI, multilingual capabilities, and emergency response logic. Also manages timelines and coordinates the entire project.</a:t>
            </a:r>
          </a:p>
          <a:p>
            <a:pPr lvl="0">
              <a:lnSpc>
                <a:spcPct val="111018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Vanshika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Sambher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Research &amp; Development (Email Id: vanshikasambher@gmail.com)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 </a:t>
            </a: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on emotion detection technologies, cultural sensitivity analysis, and optimizing chatbot responses.</a:t>
            </a:r>
          </a:p>
          <a:p>
            <a:pPr lvl="0">
              <a:lnSpc>
                <a:spcPct val="111018"/>
              </a:lnSpc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1018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Number: 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Tarinee- 62842 00551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Kulwinder Singh- 98771 98210</a:t>
            </a:r>
            <a:endParaRPr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947</Words>
  <Application>Microsoft Office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Georgia</vt:lpstr>
      <vt:lpstr>Calibri</vt:lpstr>
      <vt:lpstr>Nirmala Text Semilight</vt:lpstr>
      <vt:lpstr>Playfair 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Tarinee Tarinee</cp:lastModifiedBy>
  <cp:revision>4</cp:revision>
  <dcterms:created xsi:type="dcterms:W3CDTF">2006-08-16T00:00:00Z</dcterms:created>
  <dcterms:modified xsi:type="dcterms:W3CDTF">2025-07-08T07:32:05Z</dcterms:modified>
</cp:coreProperties>
</file>